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la Williams" userId="659d7d56d1bbd31c" providerId="LiveId" clId="{48F32142-2027-4B80-8606-491046DA31BE}"/>
    <pc:docChg chg="custSel addSld delSld modSld">
      <pc:chgData name="Kala Williams" userId="659d7d56d1bbd31c" providerId="LiveId" clId="{48F32142-2027-4B80-8606-491046DA31BE}" dt="2021-07-31T11:19:25.510" v="431" actId="14100"/>
      <pc:docMkLst>
        <pc:docMk/>
      </pc:docMkLst>
      <pc:sldChg chg="addSp modSp mod modAnim">
        <pc:chgData name="Kala Williams" userId="659d7d56d1bbd31c" providerId="LiveId" clId="{48F32142-2027-4B80-8606-491046DA31BE}" dt="2021-07-31T11:10:00.169" v="57" actId="208"/>
        <pc:sldMkLst>
          <pc:docMk/>
          <pc:sldMk cId="3780067663" sldId="257"/>
        </pc:sldMkLst>
        <pc:spChg chg="add mod">
          <ac:chgData name="Kala Williams" userId="659d7d56d1bbd31c" providerId="LiveId" clId="{48F32142-2027-4B80-8606-491046DA31BE}" dt="2021-07-31T11:10:00.169" v="57" actId="208"/>
          <ac:spMkLst>
            <pc:docMk/>
            <pc:sldMk cId="3780067663" sldId="257"/>
            <ac:spMk id="4" creationId="{4E976149-DC9B-4589-B4C9-E2D8434BF1CB}"/>
          </ac:spMkLst>
        </pc:spChg>
        <pc:spChg chg="add mod">
          <ac:chgData name="Kala Williams" userId="659d7d56d1bbd31c" providerId="LiveId" clId="{48F32142-2027-4B80-8606-491046DA31BE}" dt="2021-07-31T11:10:00.169" v="57" actId="208"/>
          <ac:spMkLst>
            <pc:docMk/>
            <pc:sldMk cId="3780067663" sldId="257"/>
            <ac:spMk id="5" creationId="{29222FAA-DAB0-439E-81A7-964E311D76E0}"/>
          </ac:spMkLst>
        </pc:spChg>
        <pc:spChg chg="add mod">
          <ac:chgData name="Kala Williams" userId="659d7d56d1bbd31c" providerId="LiveId" clId="{48F32142-2027-4B80-8606-491046DA31BE}" dt="2021-07-31T11:10:00.169" v="57" actId="208"/>
          <ac:spMkLst>
            <pc:docMk/>
            <pc:sldMk cId="3780067663" sldId="257"/>
            <ac:spMk id="6" creationId="{23CFF992-8BF8-4E34-92E5-CE0A958D993D}"/>
          </ac:spMkLst>
        </pc:spChg>
        <pc:spChg chg="add mod">
          <ac:chgData name="Kala Williams" userId="659d7d56d1bbd31c" providerId="LiveId" clId="{48F32142-2027-4B80-8606-491046DA31BE}" dt="2021-07-31T11:10:00.169" v="57" actId="208"/>
          <ac:spMkLst>
            <pc:docMk/>
            <pc:sldMk cId="3780067663" sldId="257"/>
            <ac:spMk id="7" creationId="{8EBB2A74-B1CB-4EFA-8EAE-BE59E9D61E51}"/>
          </ac:spMkLst>
        </pc:spChg>
        <pc:spChg chg="add mod">
          <ac:chgData name="Kala Williams" userId="659d7d56d1bbd31c" providerId="LiveId" clId="{48F32142-2027-4B80-8606-491046DA31BE}" dt="2021-07-31T11:10:00.169" v="57" actId="208"/>
          <ac:spMkLst>
            <pc:docMk/>
            <pc:sldMk cId="3780067663" sldId="257"/>
            <ac:spMk id="8" creationId="{52F9F687-D8C9-434B-8074-07820E7625FD}"/>
          </ac:spMkLst>
        </pc:spChg>
      </pc:sldChg>
      <pc:sldChg chg="addSp modSp mod modAnim">
        <pc:chgData name="Kala Williams" userId="659d7d56d1bbd31c" providerId="LiveId" clId="{48F32142-2027-4B80-8606-491046DA31BE}" dt="2021-07-31T11:12:44.873" v="119" actId="207"/>
        <pc:sldMkLst>
          <pc:docMk/>
          <pc:sldMk cId="2249624932" sldId="258"/>
        </pc:sldMkLst>
        <pc:spChg chg="add mod">
          <ac:chgData name="Kala Williams" userId="659d7d56d1bbd31c" providerId="LiveId" clId="{48F32142-2027-4B80-8606-491046DA31BE}" dt="2021-07-31T11:12:44.873" v="119" actId="207"/>
          <ac:spMkLst>
            <pc:docMk/>
            <pc:sldMk cId="2249624932" sldId="258"/>
            <ac:spMk id="4" creationId="{93A665CB-AE2C-4D3F-BF84-82481084D88A}"/>
          </ac:spMkLst>
        </pc:spChg>
      </pc:sldChg>
      <pc:sldChg chg="addSp modSp mod modAnim">
        <pc:chgData name="Kala Williams" userId="659d7d56d1bbd31c" providerId="LiveId" clId="{48F32142-2027-4B80-8606-491046DA31BE}" dt="2021-07-31T11:13:23.308" v="176" actId="14100"/>
        <pc:sldMkLst>
          <pc:docMk/>
          <pc:sldMk cId="934327359" sldId="259"/>
        </pc:sldMkLst>
        <pc:spChg chg="add mod">
          <ac:chgData name="Kala Williams" userId="659d7d56d1bbd31c" providerId="LiveId" clId="{48F32142-2027-4B80-8606-491046DA31BE}" dt="2021-07-31T11:13:23.308" v="176" actId="14100"/>
          <ac:spMkLst>
            <pc:docMk/>
            <pc:sldMk cId="934327359" sldId="259"/>
            <ac:spMk id="4" creationId="{7DA76DEF-A572-4FC5-BA5A-C7F67087BF14}"/>
          </ac:spMkLst>
        </pc:spChg>
      </pc:sldChg>
      <pc:sldChg chg="addSp modSp mod modAnim">
        <pc:chgData name="Kala Williams" userId="659d7d56d1bbd31c" providerId="LiveId" clId="{48F32142-2027-4B80-8606-491046DA31BE}" dt="2021-07-31T11:14:29.404" v="264" actId="20577"/>
        <pc:sldMkLst>
          <pc:docMk/>
          <pc:sldMk cId="4229614929" sldId="260"/>
        </pc:sldMkLst>
        <pc:spChg chg="add mod">
          <ac:chgData name="Kala Williams" userId="659d7d56d1bbd31c" providerId="LiveId" clId="{48F32142-2027-4B80-8606-491046DA31BE}" dt="2021-07-31T11:14:29.404" v="264" actId="20577"/>
          <ac:spMkLst>
            <pc:docMk/>
            <pc:sldMk cId="4229614929" sldId="260"/>
            <ac:spMk id="4" creationId="{E3805B41-B31B-4A73-8F24-7AF1DC1DEB9A}"/>
          </ac:spMkLst>
        </pc:spChg>
      </pc:sldChg>
      <pc:sldChg chg="addSp modSp mod modAnim">
        <pc:chgData name="Kala Williams" userId="659d7d56d1bbd31c" providerId="LiveId" clId="{48F32142-2027-4B80-8606-491046DA31BE}" dt="2021-07-31T11:15:19.898" v="316" actId="14100"/>
        <pc:sldMkLst>
          <pc:docMk/>
          <pc:sldMk cId="3365080190" sldId="261"/>
        </pc:sldMkLst>
        <pc:spChg chg="add mod">
          <ac:chgData name="Kala Williams" userId="659d7d56d1bbd31c" providerId="LiveId" clId="{48F32142-2027-4B80-8606-491046DA31BE}" dt="2021-07-31T11:15:19.898" v="316" actId="14100"/>
          <ac:spMkLst>
            <pc:docMk/>
            <pc:sldMk cId="3365080190" sldId="261"/>
            <ac:spMk id="4" creationId="{3145ECE0-6571-4FE3-8C6B-A0CE3D177D9D}"/>
          </ac:spMkLst>
        </pc:spChg>
      </pc:sldChg>
      <pc:sldChg chg="addSp modSp modAnim">
        <pc:chgData name="Kala Williams" userId="659d7d56d1bbd31c" providerId="LiveId" clId="{48F32142-2027-4B80-8606-491046DA31BE}" dt="2021-07-31T11:16:19.279" v="365" actId="20577"/>
        <pc:sldMkLst>
          <pc:docMk/>
          <pc:sldMk cId="1757607290" sldId="262"/>
        </pc:sldMkLst>
        <pc:spChg chg="add mod">
          <ac:chgData name="Kala Williams" userId="659d7d56d1bbd31c" providerId="LiveId" clId="{48F32142-2027-4B80-8606-491046DA31BE}" dt="2021-07-31T11:16:19.279" v="365" actId="20577"/>
          <ac:spMkLst>
            <pc:docMk/>
            <pc:sldMk cId="1757607290" sldId="262"/>
            <ac:spMk id="4" creationId="{225846C5-6762-4338-B66D-4EEAA655C223}"/>
          </ac:spMkLst>
        </pc:spChg>
      </pc:sldChg>
      <pc:sldChg chg="addSp delSp modSp mod delAnim modAnim">
        <pc:chgData name="Kala Williams" userId="659d7d56d1bbd31c" providerId="LiveId" clId="{48F32142-2027-4B80-8606-491046DA31BE}" dt="2021-07-31T11:16:59.041" v="380" actId="20577"/>
        <pc:sldMkLst>
          <pc:docMk/>
          <pc:sldMk cId="3200733857" sldId="263"/>
        </pc:sldMkLst>
        <pc:spChg chg="add del mod">
          <ac:chgData name="Kala Williams" userId="659d7d56d1bbd31c" providerId="LiveId" clId="{48F32142-2027-4B80-8606-491046DA31BE}" dt="2021-07-31T11:16:41.856" v="367" actId="478"/>
          <ac:spMkLst>
            <pc:docMk/>
            <pc:sldMk cId="3200733857" sldId="263"/>
            <ac:spMk id="4" creationId="{55328AC9-77B1-40C6-9FAD-3234F37E07A5}"/>
          </ac:spMkLst>
        </pc:spChg>
        <pc:spChg chg="add mod">
          <ac:chgData name="Kala Williams" userId="659d7d56d1bbd31c" providerId="LiveId" clId="{48F32142-2027-4B80-8606-491046DA31BE}" dt="2021-07-31T11:16:59.041" v="380" actId="20577"/>
          <ac:spMkLst>
            <pc:docMk/>
            <pc:sldMk cId="3200733857" sldId="263"/>
            <ac:spMk id="5" creationId="{9A3BCE19-D828-4C96-B70D-07BB5AA6DE21}"/>
          </ac:spMkLst>
        </pc:spChg>
      </pc:sldChg>
      <pc:sldChg chg="addSp modSp mod setBg modAnim">
        <pc:chgData name="Kala Williams" userId="659d7d56d1bbd31c" providerId="LiveId" clId="{48F32142-2027-4B80-8606-491046DA31BE}" dt="2021-07-31T11:19:25.510" v="431" actId="14100"/>
        <pc:sldMkLst>
          <pc:docMk/>
          <pc:sldMk cId="1687337464" sldId="264"/>
        </pc:sldMkLst>
        <pc:spChg chg="add mod">
          <ac:chgData name="Kala Williams" userId="659d7d56d1bbd31c" providerId="LiveId" clId="{48F32142-2027-4B80-8606-491046DA31BE}" dt="2021-07-31T11:19:25.510" v="431" actId="14100"/>
          <ac:spMkLst>
            <pc:docMk/>
            <pc:sldMk cId="1687337464" sldId="264"/>
            <ac:spMk id="4" creationId="{AD82FE07-7513-494C-A5E4-AB8E52607C6D}"/>
          </ac:spMkLst>
        </pc:spChg>
      </pc:sldChg>
      <pc:sldChg chg="add del setBg">
        <pc:chgData name="Kala Williams" userId="659d7d56d1bbd31c" providerId="LiveId" clId="{48F32142-2027-4B80-8606-491046DA31BE}" dt="2021-07-31T11:10:22.890" v="59" actId="47"/>
        <pc:sldMkLst>
          <pc:docMk/>
          <pc:sldMk cId="17244" sldId="266"/>
        </pc:sldMkLst>
      </pc:sldChg>
      <pc:sldChg chg="add modAnim">
        <pc:chgData name="Kala Williams" userId="659d7d56d1bbd31c" providerId="LiveId" clId="{48F32142-2027-4B80-8606-491046DA31BE}" dt="2021-07-31T11:10:50.723" v="64"/>
        <pc:sldMkLst>
          <pc:docMk/>
          <pc:sldMk cId="2060270682" sldId="26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E2810-2AE1-45B7-AF90-E3BF98BE5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07F0AE-38C6-47D5-850C-387F887F53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BBE7C-EBF1-4AE3-9D8C-5678F637D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F30D3-14A9-4B92-9E55-02F810F03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ADC76E-FD57-4189-861C-97EFD57D6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0756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0633A-FD66-4281-94C1-5DC19A979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28CA56-3227-486C-A51B-CB08F95CAE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5D00B4-AAF3-41FA-A2CF-5B9E173C3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1C95D4-6767-4B9C-906E-5AC45C88BF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F7A9DF-2E67-453A-BB98-E09D1E25F2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6215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AB1EDA8-A85A-4A77-A5EC-1D0834B90E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5028A9-94E7-48F7-B86E-C392037CA6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DF5793-3C9D-4CEF-A734-0E30292813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FE7E3C-A065-4920-A0A9-65161EEFE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BCCDEE-B451-4D25-9691-31C0A358F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6895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3B1AF-7F7E-4B94-8C24-49C77022C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5FA840-47E4-4C11-94C1-79C9F506D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2D0F48-906A-42A3-B768-013F80A7A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CF2F0-B5E0-4B9F-9D05-20B486B38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940510-9D5E-45E5-89E3-A1FA3CF0A7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2164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31AB4-A4EA-48A0-AAF8-E13153ED8C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9559EB-1677-403C-A6B2-C26E8C9945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E5B49-4382-482D-B84C-205BAD2547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756A8-0B2A-4307-ADC3-B4397CF50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3E22F1-066E-4938-B1B2-C9E01CD1A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8977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151BD-4310-44BD-98CC-9E606CC46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899574-B715-4836-9565-37C1E99221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87E7B0C-7C30-45BC-B442-93328EF6AB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BF3E06-EBB1-4B00-ACDF-D48B915D8D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FAA7EA-67D9-4ED7-A5A3-FADA449B7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F1A8A0-3C1C-440C-A337-EB6DA453F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721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17A49-9CE7-4AC9-9312-1DF5EEA9D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B68BD8-CEAB-4DCF-8E6A-2668690BC4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D846C0-A619-4279-8244-5B96F8889B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B22C210-0839-458F-96A4-F8E4716DFE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2EECBF-55B4-4615-9FBB-3F76964B3A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9CE1F6-1593-4DC1-83AB-E3EE74D30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BA71D6-E911-439B-B9C0-2DCFD3A6B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44F244-E143-4B54-B29A-4173E02C3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10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E2F4B4-A9F0-44A7-BAF5-103720A36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3F4EC68-607B-41EB-9E3A-4F78DB0D9D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2B3BB6-F1C8-44F7-A04D-B3A809F48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0A32602-2D40-4552-97EE-1750DB544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257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5ADD63B-7DE6-49F0-B116-A8C48CE48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AFBE7B9-4492-4D60-BE2D-FB99DA1B8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8DD879-1FA8-42FC-AE58-5685D1520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3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237E9-A75C-4FDC-BD80-45A64B008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38AA33-1D57-43EE-91F7-596983927D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909CA2-7C22-4269-8624-00A84FFDEC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7A58D4-EA5E-47D6-9BB3-6039FEDB2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1ED627-9993-4132-A68F-A05902CED7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5BDD6D-4524-49FB-8787-7BE05F9687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110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77DB6C-F157-4188-AD7D-E6820503C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6F02D1-9CEC-42AA-8BF5-8D5925B1EBF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1B962B-E937-452D-99BF-0DE255D47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AA1D4B-4CD7-476B-9CDC-846E14F9E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C5C6E6-D2DC-4C6E-9149-8A22E968D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084806-A907-4587-93B4-5DC0CBEE8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1800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AC5C824-2C10-4CB7-BE06-EADB630410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5E2CBF-2B7C-4767-86CA-B3BBA3F3A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D5145C-946B-4DD3-B42C-B2EC3F8AEE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7C054-5CC6-4D20-8586-8EF2DE59EE9A}" type="datetimeFigureOut">
              <a:rPr lang="en-GB" smtClean="0"/>
              <a:t>31/07/2021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7AFAE6-6A76-407A-A9D8-EDD23410D6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F57D9C-D210-4B3D-8E50-FB885148E1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5B099C-5FBC-4089-838A-36098CCF9F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898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1571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D82FE07-7513-494C-A5E4-AB8E52607C6D}"/>
              </a:ext>
            </a:extLst>
          </p:cNvPr>
          <p:cNvSpPr/>
          <p:nvPr/>
        </p:nvSpPr>
        <p:spPr>
          <a:xfrm>
            <a:off x="1771650" y="2526030"/>
            <a:ext cx="5234940" cy="7886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000" dirty="0">
                <a:solidFill>
                  <a:schemeClr val="tx1"/>
                </a:solidFill>
                <a:latin typeface="Comic Sans MS" panose="030F0702030302020204" pitchFamily="66" charset="0"/>
              </a:rPr>
              <a:t>She imagined finding the Loch Ness monster.</a:t>
            </a:r>
          </a:p>
        </p:txBody>
      </p:sp>
    </p:spTree>
    <p:extLst>
      <p:ext uri="{BB962C8B-B14F-4D97-AF65-F5344CB8AC3E}">
        <p14:creationId xmlns:p14="http://schemas.microsoft.com/office/powerpoint/2010/main" val="168733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2803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E976149-DC9B-4589-B4C9-E2D8434BF1CB}"/>
              </a:ext>
            </a:extLst>
          </p:cNvPr>
          <p:cNvSpPr/>
          <p:nvPr/>
        </p:nvSpPr>
        <p:spPr>
          <a:xfrm>
            <a:off x="1771650" y="5878830"/>
            <a:ext cx="2686050" cy="78867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First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9222FAA-DAB0-439E-81A7-964E311D76E0}"/>
              </a:ext>
            </a:extLst>
          </p:cNvPr>
          <p:cNvSpPr/>
          <p:nvPr/>
        </p:nvSpPr>
        <p:spPr>
          <a:xfrm>
            <a:off x="4221480" y="1832610"/>
            <a:ext cx="2686050" cy="78867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Next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CFF992-8BF8-4E34-92E5-CE0A958D993D}"/>
              </a:ext>
            </a:extLst>
          </p:cNvPr>
          <p:cNvSpPr/>
          <p:nvPr/>
        </p:nvSpPr>
        <p:spPr>
          <a:xfrm>
            <a:off x="9250680" y="5878830"/>
            <a:ext cx="2686050" cy="78867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After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EBB2A74-B1CB-4EFA-8EAE-BE59E9D61E51}"/>
              </a:ext>
            </a:extLst>
          </p:cNvPr>
          <p:cNvSpPr/>
          <p:nvPr/>
        </p:nvSpPr>
        <p:spPr>
          <a:xfrm>
            <a:off x="8873490" y="2369820"/>
            <a:ext cx="2686050" cy="78867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Later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2F9F687-D8C9-434B-8074-07820E7625FD}"/>
              </a:ext>
            </a:extLst>
          </p:cNvPr>
          <p:cNvSpPr/>
          <p:nvPr/>
        </p:nvSpPr>
        <p:spPr>
          <a:xfrm>
            <a:off x="5341620" y="5878830"/>
            <a:ext cx="2686050" cy="78867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Finally</a:t>
            </a:r>
          </a:p>
        </p:txBody>
      </p:sp>
    </p:spTree>
    <p:extLst>
      <p:ext uri="{BB962C8B-B14F-4D97-AF65-F5344CB8AC3E}">
        <p14:creationId xmlns:p14="http://schemas.microsoft.com/office/powerpoint/2010/main" val="378006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4E976149-DC9B-4589-B4C9-E2D8434BF1CB}"/>
              </a:ext>
            </a:extLst>
          </p:cNvPr>
          <p:cNvSpPr/>
          <p:nvPr/>
        </p:nvSpPr>
        <p:spPr>
          <a:xfrm>
            <a:off x="1771650" y="5878830"/>
            <a:ext cx="2686050" cy="78867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First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9222FAA-DAB0-439E-81A7-964E311D76E0}"/>
              </a:ext>
            </a:extLst>
          </p:cNvPr>
          <p:cNvSpPr/>
          <p:nvPr/>
        </p:nvSpPr>
        <p:spPr>
          <a:xfrm>
            <a:off x="4221480" y="1832610"/>
            <a:ext cx="2686050" cy="78867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Next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3CFF992-8BF8-4E34-92E5-CE0A958D993D}"/>
              </a:ext>
            </a:extLst>
          </p:cNvPr>
          <p:cNvSpPr/>
          <p:nvPr/>
        </p:nvSpPr>
        <p:spPr>
          <a:xfrm>
            <a:off x="9250680" y="5878830"/>
            <a:ext cx="2686050" cy="78867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After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EBB2A74-B1CB-4EFA-8EAE-BE59E9D61E51}"/>
              </a:ext>
            </a:extLst>
          </p:cNvPr>
          <p:cNvSpPr/>
          <p:nvPr/>
        </p:nvSpPr>
        <p:spPr>
          <a:xfrm>
            <a:off x="8873490" y="2369820"/>
            <a:ext cx="2686050" cy="78867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Later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2F9F687-D8C9-434B-8074-07820E7625FD}"/>
              </a:ext>
            </a:extLst>
          </p:cNvPr>
          <p:cNvSpPr/>
          <p:nvPr/>
        </p:nvSpPr>
        <p:spPr>
          <a:xfrm>
            <a:off x="5341620" y="5878830"/>
            <a:ext cx="2686050" cy="788670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dirty="0">
                <a:solidFill>
                  <a:schemeClr val="tx1"/>
                </a:solidFill>
                <a:latin typeface="Comic Sans MS" panose="030F0702030302020204" pitchFamily="66" charset="0"/>
              </a:rPr>
              <a:t>Finally</a:t>
            </a:r>
          </a:p>
        </p:txBody>
      </p:sp>
    </p:spTree>
    <p:extLst>
      <p:ext uri="{BB962C8B-B14F-4D97-AF65-F5344CB8AC3E}">
        <p14:creationId xmlns:p14="http://schemas.microsoft.com/office/powerpoint/2010/main" val="206027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3A665CB-AE2C-4D3F-BF84-82481084D88A}"/>
              </a:ext>
            </a:extLst>
          </p:cNvPr>
          <p:cNvSpPr/>
          <p:nvPr/>
        </p:nvSpPr>
        <p:spPr>
          <a:xfrm>
            <a:off x="1348740" y="2731770"/>
            <a:ext cx="5303520" cy="7886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000" dirty="0">
                <a:solidFill>
                  <a:schemeClr val="tx1"/>
                </a:solidFill>
                <a:latin typeface="Comic Sans MS" panose="030F0702030302020204" pitchFamily="66" charset="0"/>
              </a:rPr>
              <a:t>Monique imagined herself on a plane.</a:t>
            </a:r>
          </a:p>
        </p:txBody>
      </p:sp>
    </p:spTree>
    <p:extLst>
      <p:ext uri="{BB962C8B-B14F-4D97-AF65-F5344CB8AC3E}">
        <p14:creationId xmlns:p14="http://schemas.microsoft.com/office/powerpoint/2010/main" val="224962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DA76DEF-A572-4FC5-BA5A-C7F67087BF14}"/>
              </a:ext>
            </a:extLst>
          </p:cNvPr>
          <p:cNvSpPr/>
          <p:nvPr/>
        </p:nvSpPr>
        <p:spPr>
          <a:xfrm>
            <a:off x="1348740" y="2731770"/>
            <a:ext cx="5109210" cy="7886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000" dirty="0">
                <a:solidFill>
                  <a:schemeClr val="tx1"/>
                </a:solidFill>
                <a:latin typeface="Comic Sans MS" panose="030F0702030302020204" pitchFamily="66" charset="0"/>
              </a:rPr>
              <a:t>Monique explored places in her atlas.</a:t>
            </a:r>
          </a:p>
        </p:txBody>
      </p:sp>
    </p:spTree>
    <p:extLst>
      <p:ext uri="{BB962C8B-B14F-4D97-AF65-F5344CB8AC3E}">
        <p14:creationId xmlns:p14="http://schemas.microsoft.com/office/powerpoint/2010/main" val="93432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3805B41-B31B-4A73-8F24-7AF1DC1DEB9A}"/>
              </a:ext>
            </a:extLst>
          </p:cNvPr>
          <p:cNvSpPr/>
          <p:nvPr/>
        </p:nvSpPr>
        <p:spPr>
          <a:xfrm>
            <a:off x="1348740" y="2731770"/>
            <a:ext cx="5566410" cy="7886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000" dirty="0">
                <a:solidFill>
                  <a:schemeClr val="tx1"/>
                </a:solidFill>
                <a:latin typeface="Comic Sans MS" panose="030F0702030302020204" pitchFamily="66" charset="0"/>
              </a:rPr>
              <a:t>Monique imagined her life if she was born abroad.</a:t>
            </a:r>
          </a:p>
        </p:txBody>
      </p:sp>
    </p:spTree>
    <p:extLst>
      <p:ext uri="{BB962C8B-B14F-4D97-AF65-F5344CB8AC3E}">
        <p14:creationId xmlns:p14="http://schemas.microsoft.com/office/powerpoint/2010/main" val="422961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3145ECE0-6571-4FE3-8C6B-A0CE3D177D9D}"/>
              </a:ext>
            </a:extLst>
          </p:cNvPr>
          <p:cNvSpPr/>
          <p:nvPr/>
        </p:nvSpPr>
        <p:spPr>
          <a:xfrm>
            <a:off x="1394460" y="2640330"/>
            <a:ext cx="6035040" cy="7886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000" dirty="0">
                <a:solidFill>
                  <a:schemeClr val="tx1"/>
                </a:solidFill>
                <a:latin typeface="Comic Sans MS" panose="030F0702030302020204" pitchFamily="66" charset="0"/>
              </a:rPr>
              <a:t>Monique imagined the things she could do if she was Australian.</a:t>
            </a:r>
          </a:p>
        </p:txBody>
      </p:sp>
    </p:spTree>
    <p:extLst>
      <p:ext uri="{BB962C8B-B14F-4D97-AF65-F5344CB8AC3E}">
        <p14:creationId xmlns:p14="http://schemas.microsoft.com/office/powerpoint/2010/main" val="336508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25846C5-6762-4338-B66D-4EEAA655C223}"/>
              </a:ext>
            </a:extLst>
          </p:cNvPr>
          <p:cNvSpPr/>
          <p:nvPr/>
        </p:nvSpPr>
        <p:spPr>
          <a:xfrm>
            <a:off x="1348740" y="2731770"/>
            <a:ext cx="5303520" cy="7886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000" dirty="0">
                <a:solidFill>
                  <a:schemeClr val="tx1"/>
                </a:solidFill>
                <a:latin typeface="Comic Sans MS" panose="030F0702030302020204" pitchFamily="66" charset="0"/>
              </a:rPr>
              <a:t>She imagined swimming in the deep Australian sea.</a:t>
            </a:r>
          </a:p>
        </p:txBody>
      </p:sp>
    </p:spTree>
    <p:extLst>
      <p:ext uri="{BB962C8B-B14F-4D97-AF65-F5344CB8AC3E}">
        <p14:creationId xmlns:p14="http://schemas.microsoft.com/office/powerpoint/2010/main" val="1757607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A3BCE19-D828-4C96-B70D-07BB5AA6DE21}"/>
              </a:ext>
            </a:extLst>
          </p:cNvPr>
          <p:cNvSpPr/>
          <p:nvPr/>
        </p:nvSpPr>
        <p:spPr>
          <a:xfrm>
            <a:off x="1394460" y="2491740"/>
            <a:ext cx="6035040" cy="78867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000" dirty="0">
                <a:solidFill>
                  <a:schemeClr val="tx1"/>
                </a:solidFill>
                <a:latin typeface="Comic Sans MS" panose="030F0702030302020204" pitchFamily="66" charset="0"/>
              </a:rPr>
              <a:t>She imagined the things she could do if she was Scottish.</a:t>
            </a:r>
          </a:p>
        </p:txBody>
      </p:sp>
    </p:spTree>
    <p:extLst>
      <p:ext uri="{BB962C8B-B14F-4D97-AF65-F5344CB8AC3E}">
        <p14:creationId xmlns:p14="http://schemas.microsoft.com/office/powerpoint/2010/main" val="320073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75</Words>
  <Application>Microsoft Office PowerPoint</Application>
  <PresentationFormat>Widescreen</PresentationFormat>
  <Paragraphs>17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 Sequencing</dc:title>
  <dc:creator>ReadMaster</dc:creator>
  <cp:lastModifiedBy>Kala Williams</cp:lastModifiedBy>
  <cp:revision>2</cp:revision>
  <dcterms:created xsi:type="dcterms:W3CDTF">2021-07-31T11:02:07Z</dcterms:created>
  <dcterms:modified xsi:type="dcterms:W3CDTF">2021-07-31T11:20:12Z</dcterms:modified>
</cp:coreProperties>
</file>